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5" r:id="rId7"/>
    <p:sldId id="264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53" autoAdjust="0"/>
    <p:restoredTop sz="94660"/>
  </p:normalViewPr>
  <p:slideViewPr>
    <p:cSldViewPr snapToGrid="0" showGuides="1">
      <p:cViewPr varScale="1">
        <p:scale>
          <a:sx n="125" d="100"/>
          <a:sy n="125" d="100"/>
        </p:scale>
        <p:origin x="184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8.xml"/><Relationship Id="rId7" Type="http://schemas.openxmlformats.org/officeDocument/2006/relationships/image" Target="../media/image2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1.27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94740"/>
          </a:xfrm>
        </p:spPr>
        <p:txBody>
          <a:bodyPr/>
          <a:lstStyle/>
          <a:p>
            <a:r>
              <a:rPr lang="en-US" altLang="zh-CN"/>
              <a:t>Data Extract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7645" y="1353185"/>
            <a:ext cx="4156710" cy="2048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7700" y="3754120"/>
            <a:ext cx="4288790" cy="3076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78700" y="3576320"/>
            <a:ext cx="4142740" cy="3281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88070" y="1993900"/>
            <a:ext cx="207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Projection Script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481455" y="1993900"/>
            <a:ext cx="207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/>
              <a:t>Blender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175250" y="4811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+ 180</a:t>
            </a:r>
            <a:r>
              <a:rPr lang="en-US" altLang="zh-CN" baseline="30000"/>
              <a:t>o </a:t>
            </a:r>
            <a:r>
              <a:rPr lang="en-US" altLang="zh-CN"/>
              <a:t> on X axis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5033645" y="5255895"/>
            <a:ext cx="22904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94740"/>
          </a:xfrm>
        </p:spPr>
        <p:txBody>
          <a:bodyPr/>
          <a:lstStyle/>
          <a:p>
            <a:r>
              <a:rPr lang="en-US" altLang="zh-CN"/>
              <a:t>Data Extract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4160" y="1990090"/>
            <a:ext cx="4255770" cy="35439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b="81357"/>
          <a:stretch>
            <a:fillRect/>
          </a:stretch>
        </p:blipFill>
        <p:spPr>
          <a:xfrm>
            <a:off x="4791075" y="1540510"/>
            <a:ext cx="6894830" cy="14198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t="53470"/>
          <a:stretch>
            <a:fillRect/>
          </a:stretch>
        </p:blipFill>
        <p:spPr>
          <a:xfrm>
            <a:off x="4791075" y="2896870"/>
            <a:ext cx="6893560" cy="3543300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6320155" y="2251075"/>
            <a:ext cx="810895" cy="39878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1CAB-0F87-B4E2-146E-7D9CBAA3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box on 2d images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7759B9-ECDB-827A-DE52-F0907F9B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324" y="1764405"/>
            <a:ext cx="5878484" cy="39240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F69699-F735-1F7F-8E3E-B76DF223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55" y="1764405"/>
            <a:ext cx="5863823" cy="39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1CAB-0F87-B4E2-146E-7D9CBAA3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box on 2d images with mismatch.</a:t>
            </a:r>
            <a:endParaRPr kumimoji="1" lang="zh-CN" altLang="en-US" dirty="0"/>
          </a:p>
        </p:txBody>
      </p:sp>
      <p:pic>
        <p:nvPicPr>
          <p:cNvPr id="7" name="图片 6" descr="粉色的伞&#10;&#10;中度可信度描述已自动生成">
            <a:extLst>
              <a:ext uri="{FF2B5EF4-FFF2-40B4-BE49-F238E27FC236}">
                <a16:creationId xmlns:a16="http://schemas.microsoft.com/office/drawing/2014/main" id="{C870FC73-04F3-7D2F-F18B-FFC42C420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34" y="1763027"/>
            <a:ext cx="5474505" cy="3940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59ED81D-B0A6-9246-C694-77ED2125ECD5}"/>
              </a:ext>
            </a:extLst>
          </p:cNvPr>
          <p:cNvSpPr txBox="1"/>
          <p:nvPr/>
        </p:nvSpPr>
        <p:spPr>
          <a:xfrm>
            <a:off x="237429" y="1763027"/>
            <a:ext cx="55611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Camera Object: camxform_00000_1068303779_IDS_CAM1_2H_POS2__VI__1570032411-remo</a:t>
            </a:r>
          </a:p>
          <a:p>
            <a:r>
              <a:rPr lang="en" altLang="zh-CN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matrix_world</a:t>
            </a:r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(0.9929, 0.1187, -0.0103, -0.9914)&gt;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(-0.0099, -0.0040, -0.9999, -0.7336)&gt;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(-0.1187, 0.9929, -0.0028, -0.0988)&gt;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(0.0000, 0.0000, 0.0000, 1.0000)&gt;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Lens (mm): 43.45584487915039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Sensor Width (mm): 36.0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Sensor Height (mm): 25.915109634399414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Sensor Fit: AUTO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Shift X/Y: 0.0, 0.0</a:t>
            </a:r>
          </a:p>
          <a:p>
            <a:endParaRPr kumimoji="1" lang="zh-CN" altLang="en-US" sz="9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09A4D4-56C0-BF87-2C6E-E534E383D27F}"/>
              </a:ext>
            </a:extLst>
          </p:cNvPr>
          <p:cNvSpPr txBox="1"/>
          <p:nvPr/>
        </p:nvSpPr>
        <p:spPr>
          <a:xfrm>
            <a:off x="237429" y="3647440"/>
            <a:ext cx="335540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matrix_world</a:t>
            </a:r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(5.0157, -0.1758, -0.4260, -1.0002)&gt;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(0.6896, 1.7728, 1.8849, 7.0103)&gt;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(0.2888, -1.1789, 2.8980, -0.1064)&gt;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&lt;Vector (0.0000, 0.0000, 0.0000, 1.0000)&gt;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Vertices (in world </a:t>
            </a:r>
            <a:r>
              <a:rPr lang="en" altLang="zh-CN" sz="9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coords</a:t>
            </a:r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0: (-3.2070, 4.8367, -1.1104)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1: (-3.6331, 6.7216, 1.7876)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2: (-3.3829, 6.6095, -2.2893)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3: (-3.8089, 8.4944, 0.6087)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4: (1.8086, 5.5262, -0.8216)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5: (1.3826, 7.4111, 2.0764)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6: (1.6328, 7.2991, -2.0005)</a:t>
            </a:r>
          </a:p>
          <a:p>
            <a:r>
              <a:rPr lang="en" altLang="zh-CN" sz="9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7: (1.2067, 9.1839, 0.8975)</a:t>
            </a:r>
          </a:p>
          <a:p>
            <a:endParaRPr kumimoji="1" lang="zh-CN" altLang="en-US" sz="9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5089BD-728F-805E-4C9F-AC1E3320485F}"/>
              </a:ext>
            </a:extLst>
          </p:cNvPr>
          <p:cNvSpPr txBox="1"/>
          <p:nvPr/>
        </p:nvSpPr>
        <p:spPr>
          <a:xfrm>
            <a:off x="375920" y="136578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Camera parameters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B896F1-FB96-D2EA-4B61-A9CBD8E860B5}"/>
              </a:ext>
            </a:extLst>
          </p:cNvPr>
          <p:cNvSpPr txBox="1"/>
          <p:nvPr/>
        </p:nvSpPr>
        <p:spPr>
          <a:xfrm>
            <a:off x="375920" y="333268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Cube parameters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45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1CAB-0F87-B4E2-146E-7D9CBAA3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box on 2d images with mismatch.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39202-8377-16CF-D32E-28918345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20" y="1884851"/>
            <a:ext cx="4445000" cy="3467100"/>
          </a:xfrm>
          <a:prstGeom prst="rect">
            <a:avLst/>
          </a:prstGeom>
        </p:spPr>
      </p:pic>
      <p:pic>
        <p:nvPicPr>
          <p:cNvPr id="6" name="图片 5" descr="图片包含 室内, 桌子, 小, 灯光&#10;&#10;描述已自动生成">
            <a:extLst>
              <a:ext uri="{FF2B5EF4-FFF2-40B4-BE49-F238E27FC236}">
                <a16:creationId xmlns:a16="http://schemas.microsoft.com/office/drawing/2014/main" id="{315BFBDA-679A-43CF-EB35-02D7FB32C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98" y="1697789"/>
            <a:ext cx="4801661" cy="34624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36108E-4869-C494-A318-2E9757C4C7BD}"/>
              </a:ext>
            </a:extLst>
          </p:cNvPr>
          <p:cNvSpPr txBox="1"/>
          <p:nvPr/>
        </p:nvSpPr>
        <p:spPr>
          <a:xfrm>
            <a:off x="1267775" y="5738136"/>
            <a:ext cx="416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Visualize the vertices of 3d in 2d space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49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B1CAB-0F87-B4E2-146E-7D9CBAA3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box on 2d images with mismatch.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5089BD-728F-805E-4C9F-AC1E3320485F}"/>
              </a:ext>
            </a:extLst>
          </p:cNvPr>
          <p:cNvSpPr txBox="1"/>
          <p:nvPr/>
        </p:nvSpPr>
        <p:spPr>
          <a:xfrm>
            <a:off x="4736143" y="4775289"/>
            <a:ext cx="271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Directly Place the lines overlaps with the images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141AC4-6001-27E9-B0A8-A9C18723D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86" y="1837083"/>
            <a:ext cx="3395428" cy="26100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BE9145-2371-A134-6DDB-FCA24B97F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435" y="1837083"/>
            <a:ext cx="3395428" cy="26100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03FE86A-91FF-EC28-AC3A-00BA00DE72D4}"/>
              </a:ext>
            </a:extLst>
          </p:cNvPr>
          <p:cNvSpPr txBox="1"/>
          <p:nvPr/>
        </p:nvSpPr>
        <p:spPr>
          <a:xfrm>
            <a:off x="9405611" y="4938208"/>
            <a:ext cx="135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With clips</a:t>
            </a:r>
          </a:p>
        </p:txBody>
      </p:sp>
      <p:pic>
        <p:nvPicPr>
          <p:cNvPr id="12" name="图片 11" descr="图片包含 室内, 桌子, 小, 床&#10;&#10;描述已自动生成">
            <a:extLst>
              <a:ext uri="{FF2B5EF4-FFF2-40B4-BE49-F238E27FC236}">
                <a16:creationId xmlns:a16="http://schemas.microsoft.com/office/drawing/2014/main" id="{4D81E7A2-98A9-2722-07AC-E5397B4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1" y="1837083"/>
            <a:ext cx="3733800" cy="2692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3673C5-0F01-0162-546E-7FCCF4B7A384}"/>
              </a:ext>
            </a:extLst>
          </p:cNvPr>
          <p:cNvSpPr txBox="1"/>
          <p:nvPr/>
        </p:nvSpPr>
        <p:spPr>
          <a:xfrm>
            <a:off x="737884" y="4782909"/>
            <a:ext cx="2719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Invisible</a:t>
            </a:r>
          </a:p>
          <a:p>
            <a:pPr algn="ctr"/>
            <a:r>
              <a:rPr kumimoji="1" lang="en-US" altLang="zh-CN" dirty="0"/>
              <a:t>Computing the translations to pixels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98D1C9-8E4B-A6AE-0E7B-180A03E978F2}"/>
              </a:ext>
            </a:extLst>
          </p:cNvPr>
          <p:cNvSpPr txBox="1"/>
          <p:nvPr/>
        </p:nvSpPr>
        <p:spPr>
          <a:xfrm>
            <a:off x="4733143" y="5926434"/>
            <a:ext cx="271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No </a:t>
            </a:r>
            <a:r>
              <a:rPr kumimoji="1" lang="en-US" altLang="zh-CN" dirty="0" err="1">
                <a:solidFill>
                  <a:srgbClr val="C00000"/>
                </a:solidFill>
              </a:rPr>
              <a:t>sensor_height</a:t>
            </a:r>
            <a:r>
              <a:rPr kumimoji="1" lang="en-US" altLang="zh-CN" dirty="0">
                <a:solidFill>
                  <a:srgbClr val="C00000"/>
                </a:solidFill>
              </a:rPr>
              <a:t>, </a:t>
            </a:r>
            <a:r>
              <a:rPr kumimoji="1" lang="en-US" altLang="zh-CN" dirty="0" err="1">
                <a:solidFill>
                  <a:srgbClr val="C00000"/>
                </a:solidFill>
              </a:rPr>
              <a:t>sensor_width</a:t>
            </a:r>
            <a:r>
              <a:rPr kumimoji="1" lang="en-US" altLang="zh-CN" dirty="0">
                <a:solidFill>
                  <a:srgbClr val="C00000"/>
                </a:solidFill>
              </a:rPr>
              <a:t> required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779F83-8D4B-5110-A138-F7683C585B43}"/>
              </a:ext>
            </a:extLst>
          </p:cNvPr>
          <p:cNvSpPr txBox="1"/>
          <p:nvPr/>
        </p:nvSpPr>
        <p:spPr>
          <a:xfrm>
            <a:off x="8721772" y="5926434"/>
            <a:ext cx="271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No </a:t>
            </a:r>
            <a:r>
              <a:rPr kumimoji="1" lang="en-US" altLang="zh-CN" dirty="0" err="1">
                <a:solidFill>
                  <a:srgbClr val="C00000"/>
                </a:solidFill>
              </a:rPr>
              <a:t>sensor_height</a:t>
            </a:r>
            <a:r>
              <a:rPr kumimoji="1" lang="en-US" altLang="zh-CN" dirty="0">
                <a:solidFill>
                  <a:srgbClr val="C00000"/>
                </a:solidFill>
              </a:rPr>
              <a:t>, </a:t>
            </a:r>
            <a:r>
              <a:rPr kumimoji="1" lang="en-US" altLang="zh-CN" dirty="0" err="1">
                <a:solidFill>
                  <a:srgbClr val="C00000"/>
                </a:solidFill>
              </a:rPr>
              <a:t>sensor_width</a:t>
            </a:r>
            <a:r>
              <a:rPr kumimoji="1" lang="en-US" altLang="zh-CN" dirty="0">
                <a:solidFill>
                  <a:srgbClr val="C00000"/>
                </a:solidFill>
              </a:rPr>
              <a:t> required</a:t>
            </a:r>
          </a:p>
        </p:txBody>
      </p:sp>
    </p:spTree>
    <p:extLst>
      <p:ext uri="{BB962C8B-B14F-4D97-AF65-F5344CB8AC3E}">
        <p14:creationId xmlns:p14="http://schemas.microsoft.com/office/powerpoint/2010/main" val="3187646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339</Words>
  <Application>Microsoft Macintosh PowerPoint</Application>
  <PresentationFormat>宽屏</PresentationFormat>
  <Paragraphs>44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Menlo</vt:lpstr>
      <vt:lpstr>Wingdings</vt:lpstr>
      <vt:lpstr>WPS</vt:lpstr>
      <vt:lpstr>1.27</vt:lpstr>
      <vt:lpstr>Data Extract</vt:lpstr>
      <vt:lpstr>Data Extract</vt:lpstr>
      <vt:lpstr>3d box on 2d images</vt:lpstr>
      <vt:lpstr>3d box on 2d images with mismatch.</vt:lpstr>
      <vt:lpstr>3d box on 2d images with mismatch.</vt:lpstr>
      <vt:lpstr>3d box on 2d images with mismatch.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Heyuan Liu MScT2023</cp:lastModifiedBy>
  <cp:revision>162</cp:revision>
  <dcterms:created xsi:type="dcterms:W3CDTF">2019-06-19T02:08:00Z</dcterms:created>
  <dcterms:modified xsi:type="dcterms:W3CDTF">2025-01-27T16:01:40Z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6C309538EB7647FA87239B7C00485E9A_11</vt:lpwstr>
  </property>
</Properties>
</file>